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1"/>
  </p:sldMasterIdLst>
  <p:sldIdLst>
    <p:sldId id="256" r:id="rId2"/>
    <p:sldId id="264" r:id="rId3"/>
    <p:sldId id="257" r:id="rId4"/>
    <p:sldId id="259" r:id="rId5"/>
    <p:sldId id="260" r:id="rId6"/>
    <p:sldId id="261" r:id="rId7"/>
    <p:sldId id="272" r:id="rId8"/>
    <p:sldId id="262" r:id="rId9"/>
    <p:sldId id="270" r:id="rId10"/>
    <p:sldId id="263" r:id="rId11"/>
    <p:sldId id="265" r:id="rId12"/>
    <p:sldId id="266" r:id="rId13"/>
    <p:sldId id="268" r:id="rId14"/>
    <p:sldId id="269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605"/>
  </p:normalViewPr>
  <p:slideViewPr>
    <p:cSldViewPr snapToGrid="0" snapToObjects="1">
      <p:cViewPr varScale="1">
        <p:scale>
          <a:sx n="121" d="100"/>
          <a:sy n="121" d="100"/>
        </p:scale>
        <p:origin x="1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Přetáhněte obrázek na zástupný symbol nebo klikněte na ikonu pro přidání.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16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7200" dirty="0" smtClean="0"/>
              <a:t>Strahov </a:t>
            </a:r>
            <a:r>
              <a:rPr lang="cs-CZ" sz="7200" dirty="0" err="1" smtClean="0"/>
              <a:t>Survival</a:t>
            </a:r>
            <a:r>
              <a:rPr lang="cs-CZ" sz="7200" dirty="0" smtClean="0"/>
              <a:t>	</a:t>
            </a:r>
            <a:endParaRPr lang="cs-CZ" sz="72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Design dokument</a:t>
            </a:r>
            <a:endParaRPr lang="cs-CZ" dirty="0"/>
          </a:p>
        </p:txBody>
      </p:sp>
      <p:pic>
        <p:nvPicPr>
          <p:cNvPr id="1026" name="Picture 2" descr="3423381_10208263301935151_298416642_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22354"/>
          <a:stretch/>
        </p:blipFill>
        <p:spPr bwMode="auto">
          <a:xfrm>
            <a:off x="778087" y="420098"/>
            <a:ext cx="7633546" cy="284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28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Herní mechanika</a:t>
            </a:r>
            <a:endParaRPr lang="cs-CZ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5" y="1908175"/>
            <a:ext cx="7200900" cy="3898900"/>
          </a:xfrm>
        </p:spPr>
      </p:pic>
    </p:spTree>
    <p:extLst>
      <p:ext uri="{BB962C8B-B14F-4D97-AF65-F5344CB8AC3E}">
        <p14:creationId xmlns:p14="http://schemas.microsoft.com/office/powerpoint/2010/main" val="150029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Uživatelské rozhraní</a:t>
            </a:r>
            <a:endParaRPr lang="cs-CZ" dirty="0"/>
          </a:p>
        </p:txBody>
      </p:sp>
      <p:pic>
        <p:nvPicPr>
          <p:cNvPr id="7170" name="Picture 2" descr="https://lh3.googleusercontent.com/BiqjE-9V37w4oIIAG-ub93V7wdSNR6SRpUa_b2wodnVcTBWf_UCbS4C1xq0sqqEmjS53AHa-q_3NPK71zQItwnfKWpDP4F47zzSoJTS0yOxvY88PL6OdaxdKm3o1aqdpddAA0EL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926322"/>
            <a:ext cx="7543800" cy="386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UI: nákupní panel a měna</a:t>
            </a:r>
            <a:endParaRPr lang="cs-CZ" dirty="0"/>
          </a:p>
        </p:txBody>
      </p:sp>
      <p:pic>
        <p:nvPicPr>
          <p:cNvPr id="8194" name="Picture 2" descr="https://lh3.googleusercontent.com/T6FjmqxYB_RYWDh9cdfp_uuFH_aipQB7Ix4iH2aa88v3h4f1C2AOIw3HBJFcMxUyR7uyuemknl92JX0PUp4AemwIMtZH6AMLHmuj-wxBjep4i8OKIRpTdM-Cx4cCfjhDKpGIOicQ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t="68727" r="6693" b="1"/>
          <a:stretch/>
        </p:blipFill>
        <p:spPr bwMode="auto">
          <a:xfrm>
            <a:off x="822960" y="1860331"/>
            <a:ext cx="6621517" cy="147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BpFM0pOGLNZ-oZ3EeoEf_rdlaIJwIzuTM_Mu3wr15KKjJj9uhSwANFZ6RTpOK4B-AfABtyleb1dgqEoA3i2791gfZ7QsEm7CPG2spZAboLyp2A2gGrt_voHlGcL25XJ63R6OgLt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t="3206"/>
          <a:stretch/>
        </p:blipFill>
        <p:spPr bwMode="auto">
          <a:xfrm>
            <a:off x="822960" y="3415864"/>
            <a:ext cx="6621517" cy="144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sloU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11" y="5067574"/>
            <a:ext cx="6092849" cy="106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1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UI: Ovladač upravení objektu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2959" y="1845734"/>
            <a:ext cx="4737013" cy="4023360"/>
          </a:xfrm>
        </p:spPr>
        <p:txBody>
          <a:bodyPr/>
          <a:lstStyle/>
          <a:p>
            <a:r>
              <a:rPr lang="cs-CZ" dirty="0"/>
              <a:t>Po kliknutí na postavený objekt pravým tlačítkem se zobrazí menu až se 4 možnostmi. </a:t>
            </a:r>
            <a:endParaRPr lang="cs-CZ" dirty="0" smtClean="0"/>
          </a:p>
          <a:p>
            <a:r>
              <a:rPr lang="cs-CZ" dirty="0" smtClean="0"/>
              <a:t>Zde </a:t>
            </a:r>
            <a:r>
              <a:rPr lang="cs-CZ" dirty="0"/>
              <a:t>může uživatel objekt </a:t>
            </a:r>
            <a:endParaRPr lang="cs-CZ" dirty="0" smtClean="0"/>
          </a:p>
          <a:p>
            <a:pPr lvl="1"/>
            <a:r>
              <a:rPr lang="cs-CZ" dirty="0" smtClean="0"/>
              <a:t>opravit </a:t>
            </a:r>
            <a:r>
              <a:rPr lang="cs-CZ" dirty="0"/>
              <a:t>(</a:t>
            </a:r>
            <a:r>
              <a:rPr lang="cs-CZ" dirty="0" smtClean="0"/>
              <a:t>vlevo)</a:t>
            </a:r>
          </a:p>
          <a:p>
            <a:pPr lvl="1"/>
            <a:r>
              <a:rPr lang="cs-CZ" dirty="0" smtClean="0"/>
              <a:t>začít </a:t>
            </a:r>
            <a:r>
              <a:rPr lang="cs-CZ" dirty="0"/>
              <a:t>přemisťovat (</a:t>
            </a:r>
            <a:r>
              <a:rPr lang="cs-CZ" dirty="0" smtClean="0"/>
              <a:t>nahoru)</a:t>
            </a:r>
          </a:p>
          <a:p>
            <a:pPr lvl="1"/>
            <a:r>
              <a:rPr lang="cs-CZ" dirty="0" smtClean="0"/>
              <a:t>upgradovat </a:t>
            </a:r>
            <a:r>
              <a:rPr lang="cs-CZ" dirty="0"/>
              <a:t>- pokud to lze (vpravo) </a:t>
            </a:r>
            <a:endParaRPr lang="cs-CZ" dirty="0" smtClean="0"/>
          </a:p>
          <a:p>
            <a:pPr lvl="1"/>
            <a:r>
              <a:rPr lang="cs-CZ" dirty="0" smtClean="0"/>
              <a:t>zničit </a:t>
            </a:r>
            <a:r>
              <a:rPr lang="cs-CZ" dirty="0"/>
              <a:t>(dolů)</a:t>
            </a:r>
          </a:p>
        </p:txBody>
      </p:sp>
      <p:pic>
        <p:nvPicPr>
          <p:cNvPr id="4" name="Picture 4" descr="uildmenu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72" y="2217683"/>
            <a:ext cx="2235330" cy="224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1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Black market UI</a:t>
            </a:r>
            <a:endParaRPr lang="cs-CZ" dirty="0"/>
          </a:p>
        </p:txBody>
      </p:sp>
      <p:pic>
        <p:nvPicPr>
          <p:cNvPr id="11266" name="Picture 2" descr="lackMarketUI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231025"/>
            <a:ext cx="7543800" cy="32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Zvuk a hudba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2960" y="1845734"/>
            <a:ext cx="4032820" cy="4023360"/>
          </a:xfrm>
        </p:spPr>
        <p:txBody>
          <a:bodyPr/>
          <a:lstStyle/>
          <a:p>
            <a:r>
              <a:rPr lang="cs-CZ" dirty="0" smtClean="0"/>
              <a:t>Základní ambient hudba v pozadí</a:t>
            </a:r>
          </a:p>
          <a:p>
            <a:r>
              <a:rPr lang="cs-CZ" dirty="0" smtClean="0"/>
              <a:t>Hloupé „kecy“ studentů.</a:t>
            </a:r>
          </a:p>
          <a:p>
            <a:r>
              <a:rPr lang="cs-CZ" dirty="0" smtClean="0"/>
              <a:t>Reakce na změnu scény </a:t>
            </a:r>
            <a:br>
              <a:rPr lang="cs-CZ" dirty="0" smtClean="0"/>
            </a:br>
            <a:r>
              <a:rPr lang="cs-CZ" dirty="0" smtClean="0"/>
              <a:t>(ptáci ráno, cvrčci večer)</a:t>
            </a:r>
          </a:p>
          <a:p>
            <a:r>
              <a:rPr lang="cs-CZ" dirty="0" smtClean="0"/>
              <a:t>Příjezd autobusu,..</a:t>
            </a:r>
            <a:endParaRPr lang="cs-CZ" dirty="0"/>
          </a:p>
        </p:txBody>
      </p:sp>
      <p:pic>
        <p:nvPicPr>
          <p:cNvPr id="13314" name="Picture 2" descr="nímek obrazovky 2017-11-08 v 2.29.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34" y="2624138"/>
            <a:ext cx="3962926" cy="246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9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Kdo </a:t>
            </a:r>
            <a:r>
              <a:rPr lang="cs-CZ" dirty="0" smtClean="0"/>
              <a:t>jsme? Tým </a:t>
            </a:r>
            <a:r>
              <a:rPr lang="cs-CZ" dirty="0" smtClean="0"/>
              <a:t>14</a:t>
            </a:r>
            <a:r>
              <a:rPr lang="cs-CZ" dirty="0" smtClean="0"/>
              <a:t>!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 smtClean="0"/>
          </a:p>
          <a:p>
            <a:r>
              <a:rPr lang="cs-CZ" dirty="0" smtClean="0"/>
              <a:t>Matyáš Skalický</a:t>
            </a:r>
          </a:p>
          <a:p>
            <a:pPr lvl="1"/>
            <a:r>
              <a:rPr lang="cs-CZ" dirty="0" smtClean="0"/>
              <a:t>Team leader, Developer</a:t>
            </a:r>
          </a:p>
          <a:p>
            <a:r>
              <a:rPr lang="cs-CZ" dirty="0" smtClean="0"/>
              <a:t>Pavel Matyáš</a:t>
            </a:r>
          </a:p>
          <a:p>
            <a:pPr lvl="1"/>
            <a:r>
              <a:rPr lang="cs-CZ" dirty="0" smtClean="0"/>
              <a:t>Developer</a:t>
            </a:r>
          </a:p>
          <a:p>
            <a:r>
              <a:rPr lang="cs-CZ" dirty="0" smtClean="0"/>
              <a:t>Pavel </a:t>
            </a:r>
            <a:r>
              <a:rPr lang="cs-CZ" dirty="0" err="1" smtClean="0"/>
              <a:t>Štíbal</a:t>
            </a:r>
            <a:endParaRPr lang="cs-CZ" dirty="0" smtClean="0"/>
          </a:p>
          <a:p>
            <a:pPr lvl="1"/>
            <a:r>
              <a:rPr lang="cs-CZ" dirty="0" smtClean="0"/>
              <a:t>Developer</a:t>
            </a:r>
          </a:p>
          <a:p>
            <a:r>
              <a:rPr lang="cs-CZ" dirty="0" smtClean="0"/>
              <a:t>Petr </a:t>
            </a:r>
            <a:r>
              <a:rPr lang="cs-CZ" dirty="0" err="1" smtClean="0"/>
              <a:t>Štibinger</a:t>
            </a:r>
            <a:endParaRPr lang="cs-CZ" dirty="0" smtClean="0"/>
          </a:p>
          <a:p>
            <a:pPr lvl="1"/>
            <a:r>
              <a:rPr lang="cs-CZ" dirty="0" err="1" smtClean="0"/>
              <a:t>Lead</a:t>
            </a:r>
            <a:r>
              <a:rPr lang="cs-CZ" dirty="0" smtClean="0"/>
              <a:t> 3D </a:t>
            </a:r>
            <a:r>
              <a:rPr lang="cs-CZ" dirty="0" err="1" smtClean="0"/>
              <a:t>artist</a:t>
            </a:r>
            <a:endParaRPr lang="cs-CZ" dirty="0" smtClean="0"/>
          </a:p>
          <a:p>
            <a:pPr lvl="1"/>
            <a:r>
              <a:rPr lang="cs-CZ" dirty="0" smtClean="0"/>
              <a:t>Developer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" r="28196"/>
          <a:stretch/>
        </p:blipFill>
        <p:spPr>
          <a:xfrm>
            <a:off x="3657600" y="2144296"/>
            <a:ext cx="4709160" cy="37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Hlavní myšlenka hry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 smtClean="0"/>
              <a:t>V </a:t>
            </a:r>
            <a:r>
              <a:rPr lang="cs-CZ" dirty="0"/>
              <a:t>Praze </a:t>
            </a:r>
            <a:r>
              <a:rPr lang="cs-CZ" b="1" dirty="0" err="1"/>
              <a:t>došlo</a:t>
            </a:r>
            <a:r>
              <a:rPr lang="cs-CZ" dirty="0"/>
              <a:t> v roce 2018 </a:t>
            </a:r>
            <a:r>
              <a:rPr lang="cs-CZ" dirty="0" err="1"/>
              <a:t>kvůli</a:t>
            </a:r>
            <a:r>
              <a:rPr lang="cs-CZ" dirty="0"/>
              <a:t> </a:t>
            </a:r>
            <a:r>
              <a:rPr lang="cs-CZ" dirty="0" err="1"/>
              <a:t>slabe</a:t>
            </a:r>
            <a:r>
              <a:rPr lang="cs-CZ" dirty="0"/>
              <a:t>́ </a:t>
            </a:r>
            <a:r>
              <a:rPr lang="cs-CZ" dirty="0" err="1"/>
              <a:t>úrode</a:t>
            </a:r>
            <a:r>
              <a:rPr lang="cs-CZ" dirty="0"/>
              <a:t>̌ chmele </a:t>
            </a:r>
            <a:r>
              <a:rPr lang="cs-CZ" b="1" dirty="0" smtClean="0"/>
              <a:t>pivo</a:t>
            </a:r>
            <a:r>
              <a:rPr lang="cs-CZ" dirty="0" smtClean="0"/>
              <a:t>.</a:t>
            </a:r>
          </a:p>
          <a:p>
            <a:pPr marL="0" indent="0">
              <a:buNone/>
            </a:pPr>
            <a:r>
              <a:rPr lang="cs-CZ" b="1" dirty="0" smtClean="0"/>
              <a:t>Poslední zásoby</a:t>
            </a:r>
            <a:r>
              <a:rPr lang="cs-CZ" dirty="0" smtClean="0"/>
              <a:t> se nacházejí kde jinde, než na vysokoškolských kolejích ČVUT na Strahově</a:t>
            </a:r>
            <a:endParaRPr lang="cs-CZ" dirty="0"/>
          </a:p>
          <a:p>
            <a:pPr marL="0" indent="0">
              <a:buNone/>
            </a:pPr>
            <a:r>
              <a:rPr lang="cs-CZ" dirty="0"/>
              <a:t>Pomoz </a:t>
            </a:r>
            <a:r>
              <a:rPr lang="cs-CZ" dirty="0" err="1"/>
              <a:t>strahovským</a:t>
            </a:r>
            <a:r>
              <a:rPr lang="cs-CZ" dirty="0"/>
              <a:t> </a:t>
            </a:r>
            <a:r>
              <a:rPr lang="cs-CZ" dirty="0" err="1"/>
              <a:t>domorodcům</a:t>
            </a:r>
            <a:r>
              <a:rPr lang="cs-CZ" dirty="0"/>
              <a:t> </a:t>
            </a:r>
            <a:r>
              <a:rPr lang="cs-CZ" b="1" dirty="0" err="1"/>
              <a:t>ubránit</a:t>
            </a:r>
            <a:r>
              <a:rPr lang="cs-CZ" b="1" dirty="0"/>
              <a:t> </a:t>
            </a:r>
            <a:r>
              <a:rPr lang="cs-CZ" dirty="0" err="1"/>
              <a:t>svých</a:t>
            </a:r>
            <a:r>
              <a:rPr lang="cs-CZ" dirty="0"/>
              <a:t> </a:t>
            </a:r>
            <a:r>
              <a:rPr lang="cs-CZ" dirty="0" err="1"/>
              <a:t>pár</a:t>
            </a:r>
            <a:r>
              <a:rPr lang="cs-CZ" dirty="0"/>
              <a:t> </a:t>
            </a:r>
            <a:r>
              <a:rPr lang="cs-CZ" dirty="0" err="1"/>
              <a:t>posledních</a:t>
            </a:r>
            <a:r>
              <a:rPr lang="cs-CZ" dirty="0"/>
              <a:t> </a:t>
            </a:r>
            <a:r>
              <a:rPr lang="cs-CZ" dirty="0" err="1"/>
              <a:t>pivních</a:t>
            </a:r>
            <a:r>
              <a:rPr lang="cs-CZ" dirty="0"/>
              <a:t> soudků v </a:t>
            </a:r>
            <a:r>
              <a:rPr lang="cs-CZ" dirty="0" err="1"/>
              <a:t>této</a:t>
            </a:r>
            <a:r>
              <a:rPr lang="cs-CZ" dirty="0"/>
              <a:t> </a:t>
            </a:r>
            <a:r>
              <a:rPr lang="cs-CZ" b="1" dirty="0" err="1"/>
              <a:t>nářezove</a:t>
            </a:r>
            <a:r>
              <a:rPr lang="cs-CZ" b="1" dirty="0"/>
              <a:t>́ </a:t>
            </a:r>
            <a:r>
              <a:rPr lang="cs-CZ" b="1" dirty="0" err="1"/>
              <a:t>survival</a:t>
            </a:r>
            <a:r>
              <a:rPr lang="cs-CZ" b="1" dirty="0"/>
              <a:t> </a:t>
            </a:r>
            <a:r>
              <a:rPr lang="cs-CZ" b="1" dirty="0" smtClean="0"/>
              <a:t>akci</a:t>
            </a:r>
          </a:p>
          <a:p>
            <a:pPr>
              <a:buFont typeface="Wingdings" charset="2"/>
              <a:buChar char="§"/>
            </a:pPr>
            <a:endParaRPr lang="cs-CZ" b="1" dirty="0"/>
          </a:p>
          <a:p>
            <a:pPr>
              <a:buFont typeface="Wingdings" charset="2"/>
              <a:buChar char="§"/>
            </a:pPr>
            <a:endParaRPr lang="cs-CZ" b="1" dirty="0"/>
          </a:p>
          <a:p>
            <a:pPr marL="0" indent="0" algn="ctr">
              <a:buNone/>
            </a:pPr>
            <a:r>
              <a:rPr lang="cs-CZ" b="1" dirty="0" smtClean="0"/>
              <a:t>STRAHOV SURVIVAL </a:t>
            </a:r>
            <a:r>
              <a:rPr lang="cs-CZ" dirty="0" smtClean="0"/>
              <a:t>= </a:t>
            </a:r>
            <a:r>
              <a:rPr lang="cs-CZ" dirty="0" err="1" smtClean="0"/>
              <a:t>tower</a:t>
            </a:r>
            <a:r>
              <a:rPr lang="cs-CZ" dirty="0" smtClean="0"/>
              <a:t> </a:t>
            </a:r>
            <a:r>
              <a:rPr lang="cs-CZ" dirty="0" err="1" smtClean="0"/>
              <a:t>defence</a:t>
            </a:r>
            <a:r>
              <a:rPr lang="cs-CZ" dirty="0" smtClean="0"/>
              <a:t> + </a:t>
            </a:r>
            <a:r>
              <a:rPr lang="cs-CZ" dirty="0" err="1" smtClean="0"/>
              <a:t>survival</a:t>
            </a:r>
            <a:r>
              <a:rPr lang="cs-CZ" dirty="0" smtClean="0"/>
              <a:t> </a:t>
            </a:r>
            <a:r>
              <a:rPr lang="cs-CZ" dirty="0" err="1" smtClean="0"/>
              <a:t>shooter</a:t>
            </a:r>
            <a:endParaRPr lang="cs-CZ" dirty="0" smtClean="0"/>
          </a:p>
          <a:p>
            <a:pPr>
              <a:buFont typeface="Wingdings" charset="2"/>
              <a:buChar char="§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216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Herní svět</a:t>
            </a:r>
            <a:endParaRPr lang="cs-CZ" dirty="0"/>
          </a:p>
        </p:txBody>
      </p:sp>
      <p:pic>
        <p:nvPicPr>
          <p:cNvPr id="2050" name="Picture 2" descr="trahov_ma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961" y="1846263"/>
            <a:ext cx="7543800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2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Herní objekty</a:t>
            </a:r>
            <a:br>
              <a:rPr lang="cs-CZ" dirty="0" smtClean="0"/>
            </a:br>
            <a:r>
              <a:rPr lang="cs-CZ" dirty="0" smtClean="0"/>
              <a:t>- budovy bloků a další budovy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Každý blok má skript, díky kterému si pamatuje množství piva na bloku. Poté, co pivo dojde, se blok zbortí.</a:t>
            </a:r>
            <a:endParaRPr lang="cs-CZ" dirty="0"/>
          </a:p>
        </p:txBody>
      </p:sp>
      <p:pic>
        <p:nvPicPr>
          <p:cNvPr id="3074" name="Picture 2" descr="2782040_10208185269664393_527141897_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87" b="12519"/>
          <a:stretch/>
        </p:blipFill>
        <p:spPr bwMode="auto">
          <a:xfrm>
            <a:off x="1619875" y="2658680"/>
            <a:ext cx="5949968" cy="34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Herní objekty</a:t>
            </a:r>
            <a:br>
              <a:rPr lang="cs-CZ" dirty="0" smtClean="0"/>
            </a:br>
            <a:r>
              <a:rPr lang="cs-CZ" dirty="0" smtClean="0"/>
              <a:t>- překážky</a:t>
            </a:r>
            <a:endParaRPr lang="cs-CZ" dirty="0"/>
          </a:p>
        </p:txBody>
      </p:sp>
      <p:pic>
        <p:nvPicPr>
          <p:cNvPr id="4098" name="Picture 2" descr="3377298_10208263460539116_626721685_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961" y="1863614"/>
            <a:ext cx="7543800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0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Herní objekty</a:t>
            </a:r>
            <a:br>
              <a:rPr lang="cs-CZ" dirty="0" smtClean="0"/>
            </a:br>
            <a:r>
              <a:rPr lang="cs-CZ" dirty="0" smtClean="0"/>
              <a:t>- studenti</a:t>
            </a:r>
            <a:endParaRPr lang="cs-CZ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054078"/>
            <a:ext cx="3714317" cy="2785738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443" y="2054078"/>
            <a:ext cx="3714317" cy="27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6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Herní objekty</a:t>
            </a:r>
            <a:br>
              <a:rPr lang="cs-CZ" dirty="0" smtClean="0"/>
            </a:br>
            <a:r>
              <a:rPr lang="cs-CZ" dirty="0" smtClean="0"/>
              <a:t>- </a:t>
            </a:r>
            <a:r>
              <a:rPr lang="cs-CZ" dirty="0" err="1" smtClean="0"/>
              <a:t>turrety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Různé druhy </a:t>
            </a:r>
            <a:r>
              <a:rPr lang="cs-CZ" dirty="0" err="1" smtClean="0"/>
              <a:t>turretů</a:t>
            </a:r>
            <a:endParaRPr lang="cs-CZ" dirty="0" smtClean="0"/>
          </a:p>
          <a:p>
            <a:pPr lvl="1"/>
            <a:r>
              <a:rPr lang="cs-CZ" dirty="0" smtClean="0"/>
              <a:t>Liší se podle </a:t>
            </a:r>
            <a:r>
              <a:rPr lang="cs-CZ" dirty="0" err="1" smtClean="0"/>
              <a:t>damage</a:t>
            </a:r>
            <a:endParaRPr lang="cs-CZ" dirty="0" smtClean="0"/>
          </a:p>
          <a:p>
            <a:pPr lvl="1"/>
            <a:r>
              <a:rPr lang="cs-CZ" dirty="0" smtClean="0"/>
              <a:t>Liší se cenou</a:t>
            </a:r>
          </a:p>
          <a:p>
            <a:pPr lvl="1"/>
            <a:r>
              <a:rPr lang="cs-CZ" dirty="0" smtClean="0"/>
              <a:t>Liší se dostřelem</a:t>
            </a:r>
          </a:p>
          <a:p>
            <a:pPr lvl="1"/>
            <a:endParaRPr lang="cs-CZ" dirty="0"/>
          </a:p>
          <a:p>
            <a:r>
              <a:rPr lang="cs-CZ" dirty="0" smtClean="0"/>
              <a:t>Například</a:t>
            </a:r>
          </a:p>
          <a:p>
            <a:pPr lvl="1"/>
            <a:r>
              <a:rPr lang="cs-CZ" dirty="0" smtClean="0"/>
              <a:t>Vrhač kostek</a:t>
            </a:r>
          </a:p>
          <a:p>
            <a:pPr lvl="1"/>
            <a:r>
              <a:rPr lang="cs-CZ" dirty="0" err="1" smtClean="0"/>
              <a:t>Sniper</a:t>
            </a:r>
            <a:r>
              <a:rPr lang="cs-CZ" dirty="0" smtClean="0"/>
              <a:t> </a:t>
            </a:r>
            <a:r>
              <a:rPr lang="cs-CZ" dirty="0" err="1" smtClean="0"/>
              <a:t>turret</a:t>
            </a:r>
            <a:endParaRPr lang="cs-CZ" dirty="0" smtClean="0"/>
          </a:p>
          <a:p>
            <a:pPr lvl="1"/>
            <a:r>
              <a:rPr lang="cs-CZ" dirty="0" smtClean="0"/>
              <a:t>Granátomet na pivní </a:t>
            </a:r>
            <a:br>
              <a:rPr lang="cs-CZ" dirty="0" smtClean="0"/>
            </a:br>
            <a:r>
              <a:rPr lang="cs-CZ" dirty="0" smtClean="0"/>
              <a:t>plechovky,..</a:t>
            </a:r>
          </a:p>
          <a:p>
            <a:endParaRPr lang="cs-CZ" dirty="0"/>
          </a:p>
        </p:txBody>
      </p:sp>
      <p:pic>
        <p:nvPicPr>
          <p:cNvPr id="5122" name="Picture 2" descr="urr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3" y="2102069"/>
            <a:ext cx="4058056" cy="35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3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Herní objekty </a:t>
            </a:r>
            <a:br>
              <a:rPr lang="cs-CZ" dirty="0" smtClean="0"/>
            </a:br>
            <a:r>
              <a:rPr lang="cs-CZ" dirty="0" smtClean="0"/>
              <a:t>- autobusy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813383"/>
          </a:xfrm>
        </p:spPr>
        <p:txBody>
          <a:bodyPr/>
          <a:lstStyle/>
          <a:p>
            <a:r>
              <a:rPr lang="cs-CZ" dirty="0" smtClean="0"/>
              <a:t>Linkový autobus číslo 143 a 149 od firmy SOR.</a:t>
            </a:r>
            <a:endParaRPr lang="cs-CZ" dirty="0"/>
          </a:p>
        </p:txBody>
      </p:sp>
      <p:pic>
        <p:nvPicPr>
          <p:cNvPr id="12290" name="Picture 2" descr="nímek obrazovky 2017-11-08 v 11.40.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59" y="2532993"/>
            <a:ext cx="5943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ímek obrazovky 2017-11-08 v 2.09.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59" y="3821857"/>
            <a:ext cx="59436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8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256</TotalTime>
  <Words>232</Words>
  <Application>Microsoft Macintosh PowerPoint</Application>
  <PresentationFormat>Předvádění na obrazovce (4:3)</PresentationFormat>
  <Paragraphs>53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Wingdings</vt:lpstr>
      <vt:lpstr>Retrospektiva</vt:lpstr>
      <vt:lpstr>Strahov Survival </vt:lpstr>
      <vt:lpstr>Kdo jsme? Tým 14!</vt:lpstr>
      <vt:lpstr>Hlavní myšlenka hry</vt:lpstr>
      <vt:lpstr>Herní svět</vt:lpstr>
      <vt:lpstr>Herní objekty - budovy bloků a další budovy</vt:lpstr>
      <vt:lpstr>Herní objekty - překážky</vt:lpstr>
      <vt:lpstr>Herní objekty - studenti</vt:lpstr>
      <vt:lpstr>Herní objekty - turrety</vt:lpstr>
      <vt:lpstr>Herní objekty  - autobusy</vt:lpstr>
      <vt:lpstr>Herní mechanika</vt:lpstr>
      <vt:lpstr>Uživatelské rozhraní</vt:lpstr>
      <vt:lpstr>UI: nákupní panel a měna</vt:lpstr>
      <vt:lpstr>UI: Ovladač upravení objektu</vt:lpstr>
      <vt:lpstr>Black market UI</vt:lpstr>
      <vt:lpstr>Zvuk a hudba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Strahov Survival </dc:title>
  <dc:creator>Skalicky, Matyas</dc:creator>
  <cp:lastModifiedBy>Skalicky, Matyas</cp:lastModifiedBy>
  <cp:revision>13</cp:revision>
  <cp:lastPrinted>2017-11-08T14:21:19Z</cp:lastPrinted>
  <dcterms:created xsi:type="dcterms:W3CDTF">2017-11-08T12:24:04Z</dcterms:created>
  <dcterms:modified xsi:type="dcterms:W3CDTF">2017-11-08T17:38:43Z</dcterms:modified>
</cp:coreProperties>
</file>